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8" d="100"/>
          <a:sy n="108" d="100"/>
        </p:scale>
        <p:origin x="-276" y="16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AF494-58C4-47C9-A0B6-26C33589E69F}" type="datetimeFigureOut">
              <a:rPr lang="nl-NL" smtClean="0"/>
              <a:pPr/>
              <a:t>30-3-2015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C4BB6-B54F-45E1-B74A-5A6F0991F40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AF494-58C4-47C9-A0B6-26C33589E69F}" type="datetimeFigureOut">
              <a:rPr lang="nl-NL" smtClean="0"/>
              <a:pPr/>
              <a:t>30-3-2015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C4BB6-B54F-45E1-B74A-5A6F0991F40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AF494-58C4-47C9-A0B6-26C33589E69F}" type="datetimeFigureOut">
              <a:rPr lang="nl-NL" smtClean="0"/>
              <a:pPr/>
              <a:t>30-3-2015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C4BB6-B54F-45E1-B74A-5A6F0991F40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AF494-58C4-47C9-A0B6-26C33589E69F}" type="datetimeFigureOut">
              <a:rPr lang="nl-NL" smtClean="0"/>
              <a:pPr/>
              <a:t>30-3-2015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C4BB6-B54F-45E1-B74A-5A6F0991F40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AF494-58C4-47C9-A0B6-26C33589E69F}" type="datetimeFigureOut">
              <a:rPr lang="nl-NL" smtClean="0"/>
              <a:pPr/>
              <a:t>30-3-2015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C4BB6-B54F-45E1-B74A-5A6F0991F40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AF494-58C4-47C9-A0B6-26C33589E69F}" type="datetimeFigureOut">
              <a:rPr lang="nl-NL" smtClean="0"/>
              <a:pPr/>
              <a:t>30-3-2015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C4BB6-B54F-45E1-B74A-5A6F0991F40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AF494-58C4-47C9-A0B6-26C33589E69F}" type="datetimeFigureOut">
              <a:rPr lang="nl-NL" smtClean="0"/>
              <a:pPr/>
              <a:t>30-3-2015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C4BB6-B54F-45E1-B74A-5A6F0991F40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AF494-58C4-47C9-A0B6-26C33589E69F}" type="datetimeFigureOut">
              <a:rPr lang="nl-NL" smtClean="0"/>
              <a:pPr/>
              <a:t>30-3-2015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C4BB6-B54F-45E1-B74A-5A6F0991F40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AF494-58C4-47C9-A0B6-26C33589E69F}" type="datetimeFigureOut">
              <a:rPr lang="nl-NL" smtClean="0"/>
              <a:pPr/>
              <a:t>30-3-2015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C4BB6-B54F-45E1-B74A-5A6F0991F40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AF494-58C4-47C9-A0B6-26C33589E69F}" type="datetimeFigureOut">
              <a:rPr lang="nl-NL" smtClean="0"/>
              <a:pPr/>
              <a:t>30-3-2015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C4BB6-B54F-45E1-B74A-5A6F0991F40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AF494-58C4-47C9-A0B6-26C33589E69F}" type="datetimeFigureOut">
              <a:rPr lang="nl-NL" smtClean="0"/>
              <a:pPr/>
              <a:t>30-3-2015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C4BB6-B54F-45E1-B74A-5A6F0991F40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AF494-58C4-47C9-A0B6-26C33589E69F}" type="datetimeFigureOut">
              <a:rPr lang="nl-NL" smtClean="0"/>
              <a:pPr/>
              <a:t>30-3-2015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C4BB6-B54F-45E1-B74A-5A6F0991F40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dierenwelzijnslessen.groenkennisnet.nl/display/vis/gedrag" TargetMode="External"/><Relationship Id="rId7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gif"/><Relationship Id="rId5" Type="http://schemas.openxmlformats.org/officeDocument/2006/relationships/image" Target="../media/image2.gif"/><Relationship Id="rId4" Type="http://schemas.openxmlformats.org/officeDocument/2006/relationships/hyperlink" Target="http://dierenwelzijnslessen.groenkennisnet.nl/display/vis/zintuige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592" y="1329735"/>
            <a:ext cx="3888432" cy="792088"/>
          </a:xfrm>
          <a:solidFill>
            <a:schemeClr val="tx2">
              <a:lumMod val="40000"/>
              <a:lumOff val="60000"/>
            </a:schemeClr>
          </a:solidFill>
        </p:spPr>
        <p:txBody>
          <a:bodyPr anchor="t">
            <a:noAutofit/>
          </a:bodyPr>
          <a:lstStyle/>
          <a:p>
            <a:pPr algn="l"/>
            <a:r>
              <a:rPr lang="nl-NL" sz="1400" dirty="0" smtClean="0">
                <a:latin typeface="Century Gothic" pitchFamily="34" charset="0"/>
                <a:ea typeface="Batang" pitchFamily="18" charset="-127"/>
                <a:cs typeface="Arial" pitchFamily="34" charset="0"/>
              </a:rPr>
              <a:t>Leerdoel: Aan het einde van de les weet je meer over vissen en hoe die onder water kunnen leven.</a:t>
            </a:r>
            <a:endParaRPr lang="nl-NL" sz="1400" dirty="0"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899592" y="2348880"/>
            <a:ext cx="3888432" cy="246221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1400" dirty="0" smtClean="0">
                <a:latin typeface="Century Gothic" pitchFamily="34" charset="0"/>
                <a:ea typeface="Batang" pitchFamily="18" charset="-127"/>
                <a:cs typeface="Arial" pitchFamily="34" charset="0"/>
              </a:rPr>
              <a:t>Opdracht: </a:t>
            </a:r>
            <a:br>
              <a:rPr lang="nl-NL" sz="1400" dirty="0" smtClean="0">
                <a:latin typeface="Century Gothic" pitchFamily="34" charset="0"/>
                <a:ea typeface="Batang" pitchFamily="18" charset="-127"/>
                <a:cs typeface="Arial" pitchFamily="34" charset="0"/>
              </a:rPr>
            </a:br>
            <a:r>
              <a:rPr lang="nl-NL" sz="1400" dirty="0" smtClean="0">
                <a:latin typeface="Century Gothic" pitchFamily="34" charset="0"/>
                <a:ea typeface="Batang" pitchFamily="18" charset="-127"/>
                <a:cs typeface="Arial" pitchFamily="34" charset="0"/>
              </a:rPr>
              <a:t>Maak een muurkrant waarop je uitlegt hoe vissen onder water kunnen leven.</a:t>
            </a:r>
          </a:p>
          <a:p>
            <a:endParaRPr lang="nl-NL" sz="1400" dirty="0">
              <a:latin typeface="Century Gothic" pitchFamily="34" charset="0"/>
              <a:ea typeface="Batang" pitchFamily="18" charset="-127"/>
              <a:cs typeface="Arial" pitchFamily="34" charset="0"/>
            </a:endParaRPr>
          </a:p>
          <a:p>
            <a:r>
              <a:rPr lang="nl-NL" sz="1400" dirty="0" smtClean="0">
                <a:latin typeface="Century Gothic" pitchFamily="34" charset="0"/>
                <a:ea typeface="Batang" pitchFamily="18" charset="-127"/>
                <a:cs typeface="Arial" pitchFamily="34" charset="0"/>
              </a:rPr>
              <a:t>Denk daarbij aan:</a:t>
            </a:r>
          </a:p>
          <a:p>
            <a:r>
              <a:rPr lang="nl-NL" sz="1400" dirty="0" smtClean="0">
                <a:latin typeface="Century Gothic" pitchFamily="34" charset="0"/>
                <a:ea typeface="Batang" pitchFamily="18" charset="-127"/>
                <a:cs typeface="Arial" pitchFamily="34" charset="0"/>
              </a:rPr>
              <a:t>-hoe kunnen vissen ademhalen onder water?</a:t>
            </a:r>
          </a:p>
          <a:p>
            <a:r>
              <a:rPr lang="nl-NL" sz="1400" dirty="0" smtClean="0">
                <a:latin typeface="Century Gothic" pitchFamily="34" charset="0"/>
                <a:ea typeface="Batang" pitchFamily="18" charset="-127"/>
                <a:cs typeface="Arial" pitchFamily="34" charset="0"/>
              </a:rPr>
              <a:t>-hoe kunnen vissen horen, zien en ruiken onder water? </a:t>
            </a:r>
          </a:p>
          <a:p>
            <a:endParaRPr lang="nl-NL" sz="1400" dirty="0">
              <a:latin typeface="Century Gothic" pitchFamily="34" charset="0"/>
              <a:ea typeface="Batang" pitchFamily="18" charset="-127"/>
              <a:cs typeface="Arial" pitchFamily="34" charset="0"/>
            </a:endParaRPr>
          </a:p>
          <a:p>
            <a:endParaRPr lang="nl-NL" sz="1400" dirty="0"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5097016" y="2348880"/>
            <a:ext cx="3240360" cy="5232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1400" dirty="0" smtClean="0">
                <a:latin typeface="Century Gothic" pitchFamily="34" charset="0"/>
                <a:ea typeface="Batang" pitchFamily="18" charset="-127"/>
              </a:rPr>
              <a:t>Samen leren</a:t>
            </a:r>
            <a:br>
              <a:rPr lang="nl-NL" sz="1400" dirty="0" smtClean="0">
                <a:latin typeface="Century Gothic" pitchFamily="34" charset="0"/>
                <a:ea typeface="Batang" pitchFamily="18" charset="-127"/>
              </a:rPr>
            </a:br>
            <a:r>
              <a:rPr lang="nl-NL" sz="1400" dirty="0" smtClean="0">
                <a:latin typeface="Century Gothic" pitchFamily="34" charset="0"/>
                <a:ea typeface="Batang" pitchFamily="18" charset="-127"/>
                <a:sym typeface="Wingdings" pitchFamily="2" charset="2"/>
              </a:rPr>
              <a:t></a:t>
            </a:r>
            <a:r>
              <a:rPr lang="nl-NL" sz="1400" dirty="0" smtClean="0">
                <a:latin typeface="Century Gothic" pitchFamily="34" charset="0"/>
                <a:ea typeface="Batang" pitchFamily="18" charset="-127"/>
              </a:rPr>
              <a:t> Je werkt in tweetallen.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3203848" y="1844822"/>
            <a:ext cx="1586122" cy="27699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1200" dirty="0" smtClean="0">
                <a:latin typeface="Century Gothic" pitchFamily="34" charset="0"/>
                <a:ea typeface="Batang" pitchFamily="18" charset="-127"/>
                <a:cs typeface="Arial" pitchFamily="34" charset="0"/>
              </a:rPr>
              <a:t>Tijd: 45 minuten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912613" y="5085184"/>
            <a:ext cx="6179667" cy="116955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1400" dirty="0" smtClean="0">
                <a:latin typeface="Century Gothic" pitchFamily="34" charset="0"/>
                <a:ea typeface="Batang" pitchFamily="18" charset="-127"/>
                <a:cs typeface="Arial" pitchFamily="34" charset="0"/>
              </a:rPr>
              <a:t>Tip:</a:t>
            </a:r>
          </a:p>
          <a:p>
            <a:r>
              <a:rPr lang="nl-NL" sz="1400" dirty="0" smtClean="0">
                <a:latin typeface="Century Gothic" pitchFamily="34" charset="0"/>
                <a:ea typeface="Batang" pitchFamily="18" charset="-127"/>
                <a:cs typeface="Arial" pitchFamily="34" charset="0"/>
              </a:rPr>
              <a:t>Kijk op de volgende websites: </a:t>
            </a:r>
          </a:p>
          <a:p>
            <a:r>
              <a:rPr lang="nl-NL" sz="1400" dirty="0" smtClean="0">
                <a:latin typeface="Century Gothic" pitchFamily="34" charset="0"/>
                <a:ea typeface="Batang" pitchFamily="18" charset="-127"/>
                <a:cs typeface="Arial" pitchFamily="34" charset="0"/>
                <a:hlinkClick r:id="rId3"/>
              </a:rPr>
              <a:t>http</a:t>
            </a:r>
            <a:r>
              <a:rPr lang="nl-NL" sz="1400" dirty="0">
                <a:latin typeface="Century Gothic" pitchFamily="34" charset="0"/>
                <a:ea typeface="Batang" pitchFamily="18" charset="-127"/>
                <a:cs typeface="Arial" pitchFamily="34" charset="0"/>
                <a:hlinkClick r:id="rId3"/>
              </a:rPr>
              <a:t>://</a:t>
            </a:r>
            <a:r>
              <a:rPr lang="nl-NL" sz="1400" dirty="0" smtClean="0">
                <a:latin typeface="Century Gothic" pitchFamily="34" charset="0"/>
                <a:ea typeface="Batang" pitchFamily="18" charset="-127"/>
                <a:cs typeface="Arial" pitchFamily="34" charset="0"/>
                <a:hlinkClick r:id="rId3"/>
              </a:rPr>
              <a:t>dierenwelzijnslessen.groenkennisnet.nl/display/vis/gedrag</a:t>
            </a:r>
            <a:endParaRPr lang="nl-NL" sz="1400" dirty="0" smtClean="0">
              <a:latin typeface="Century Gothic" pitchFamily="34" charset="0"/>
              <a:ea typeface="Batang" pitchFamily="18" charset="-127"/>
              <a:cs typeface="Arial" pitchFamily="34" charset="0"/>
            </a:endParaRPr>
          </a:p>
          <a:p>
            <a:r>
              <a:rPr lang="nl-NL" sz="1400" dirty="0">
                <a:latin typeface="Century Gothic" pitchFamily="34" charset="0"/>
                <a:ea typeface="Batang" pitchFamily="18" charset="-127"/>
                <a:cs typeface="Arial" pitchFamily="34" charset="0"/>
                <a:hlinkClick r:id="rId4"/>
              </a:rPr>
              <a:t>http://</a:t>
            </a:r>
            <a:r>
              <a:rPr lang="nl-NL" sz="1400" dirty="0" smtClean="0">
                <a:latin typeface="Century Gothic" pitchFamily="34" charset="0"/>
                <a:ea typeface="Batang" pitchFamily="18" charset="-127"/>
                <a:cs typeface="Arial" pitchFamily="34" charset="0"/>
                <a:hlinkClick r:id="rId4"/>
              </a:rPr>
              <a:t>dierenwelzijnslessen.groenkennisnet.nl/display/vis/zintuigen</a:t>
            </a:r>
            <a:endParaRPr lang="nl-NL" sz="1400" dirty="0" smtClean="0">
              <a:latin typeface="Century Gothic" pitchFamily="34" charset="0"/>
              <a:ea typeface="Batang" pitchFamily="18" charset="-127"/>
              <a:cs typeface="Arial" pitchFamily="34" charset="0"/>
            </a:endParaRPr>
          </a:p>
          <a:p>
            <a:r>
              <a:rPr lang="nl-NL" sz="1400" dirty="0" smtClean="0">
                <a:latin typeface="Century Gothic" pitchFamily="34" charset="0"/>
                <a:ea typeface="Batang" pitchFamily="18" charset="-127"/>
                <a:cs typeface="Arial" pitchFamily="34" charset="0"/>
              </a:rPr>
              <a:t>  </a:t>
            </a:r>
          </a:p>
        </p:txBody>
      </p:sp>
      <p:sp>
        <p:nvSpPr>
          <p:cNvPr id="11" name="Tekstvak 10"/>
          <p:cNvSpPr txBox="1"/>
          <p:nvPr/>
        </p:nvSpPr>
        <p:spPr>
          <a:xfrm>
            <a:off x="359024" y="188640"/>
            <a:ext cx="8605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b="1" i="1" spc="50" dirty="0" smtClean="0">
                <a:ln w="12700" cmpd="sng">
                  <a:solidFill>
                    <a:srgbClr val="FFFF00"/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entury Gothic" pitchFamily="34" charset="0"/>
                <a:ea typeface="DotumChe" pitchFamily="49" charset="-127"/>
                <a:cs typeface="Arial" pitchFamily="34" charset="0"/>
              </a:rPr>
              <a:t>Als een vis in het water: </a:t>
            </a:r>
          </a:p>
          <a:p>
            <a:pPr algn="ctr"/>
            <a:r>
              <a:rPr lang="nl-NL" sz="2400" b="1" i="1" spc="50" dirty="0">
                <a:ln w="12700" cmpd="sng">
                  <a:solidFill>
                    <a:srgbClr val="FFFF00"/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entury Gothic" pitchFamily="34" charset="0"/>
                <a:ea typeface="DotumChe" pitchFamily="49" charset="-127"/>
                <a:cs typeface="Arial" pitchFamily="34" charset="0"/>
              </a:rPr>
              <a:t>l</a:t>
            </a:r>
            <a:r>
              <a:rPr lang="nl-NL" sz="2400" b="1" i="1" spc="50" dirty="0" smtClean="0">
                <a:ln w="12700" cmpd="sng">
                  <a:solidFill>
                    <a:srgbClr val="FFFF00"/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entury Gothic" pitchFamily="34" charset="0"/>
                <a:ea typeface="DotumChe" pitchFamily="49" charset="-127"/>
                <a:cs typeface="Arial" pitchFamily="34" charset="0"/>
              </a:rPr>
              <a:t>even onder water</a:t>
            </a:r>
            <a:endParaRPr lang="nl-NL" sz="2400" b="1" i="1" spc="50" dirty="0">
              <a:ln w="12700" cmpd="sng">
                <a:solidFill>
                  <a:srgbClr val="FFFF00"/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Century Gothic" pitchFamily="34" charset="0"/>
              <a:ea typeface="DotumChe" pitchFamily="49" charset="-127"/>
              <a:cs typeface="Arial" pitchFamily="34" charset="0"/>
            </a:endParaRPr>
          </a:p>
        </p:txBody>
      </p:sp>
      <p:pic>
        <p:nvPicPr>
          <p:cNvPr id="13" name="Afbeelding 12" descr="leejoo_geel_visje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39022" y="4040569"/>
            <a:ext cx="947182" cy="1368152"/>
          </a:xfrm>
          <a:prstGeom prst="rect">
            <a:avLst/>
          </a:prstGeom>
        </p:spPr>
      </p:pic>
      <p:pic>
        <p:nvPicPr>
          <p:cNvPr id="12" name="Afbeelding 11" descr="leejoo_duiker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236296" y="1628800"/>
            <a:ext cx="2346176" cy="1686314"/>
          </a:xfrm>
          <a:prstGeom prst="rect">
            <a:avLst/>
          </a:prstGeom>
        </p:spPr>
      </p:pic>
      <p:pic>
        <p:nvPicPr>
          <p:cNvPr id="14" name="Afbeelding 13" descr="leejoo_visje groen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644605" y="5589240"/>
            <a:ext cx="895350" cy="838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54</Words>
  <Application>Microsoft Office PowerPoint</Application>
  <PresentationFormat>Diavoorstelling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Office-thema</vt:lpstr>
      <vt:lpstr>Leerdoel: Aan het einde van de les weet je meer over vissen en hoe die onder water kunnen leven.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Julisa</dc:creator>
  <cp:lastModifiedBy>dr. Ir. E. van Erp-van der Kooij</cp:lastModifiedBy>
  <cp:revision>14</cp:revision>
  <dcterms:created xsi:type="dcterms:W3CDTF">2012-04-27T08:13:13Z</dcterms:created>
  <dcterms:modified xsi:type="dcterms:W3CDTF">2015-03-30T14:42:17Z</dcterms:modified>
</cp:coreProperties>
</file>